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4833" autoAdjust="0"/>
    <p:restoredTop sz="94660"/>
  </p:normalViewPr>
  <p:slideViewPr>
    <p:cSldViewPr>
      <p:cViewPr varScale="1">
        <p:scale>
          <a:sx n="69" d="100"/>
          <a:sy n="69" d="100"/>
        </p:scale>
        <p:origin x="-1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C97-E45A-4E23-B2AB-23C28F16CBF7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28F5-4E5A-4D99-9B84-6112FEE83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C97-E45A-4E23-B2AB-23C28F16CBF7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28F5-4E5A-4D99-9B84-6112FEE83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C97-E45A-4E23-B2AB-23C28F16CBF7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28F5-4E5A-4D99-9B84-6112FEE83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C97-E45A-4E23-B2AB-23C28F16CBF7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28F5-4E5A-4D99-9B84-6112FEE83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C97-E45A-4E23-B2AB-23C28F16CBF7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28F5-4E5A-4D99-9B84-6112FEE83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C97-E45A-4E23-B2AB-23C28F16CBF7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28F5-4E5A-4D99-9B84-6112FEE83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C97-E45A-4E23-B2AB-23C28F16CBF7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28F5-4E5A-4D99-9B84-6112FEE83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C97-E45A-4E23-B2AB-23C28F16CBF7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28F5-4E5A-4D99-9B84-6112FEE83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C97-E45A-4E23-B2AB-23C28F16CBF7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28F5-4E5A-4D99-9B84-6112FEE83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C97-E45A-4E23-B2AB-23C28F16CBF7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28F5-4E5A-4D99-9B84-6112FEE83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C97-E45A-4E23-B2AB-23C28F16CBF7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28F5-4E5A-4D99-9B84-6112FEE83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8AC97-E45A-4E23-B2AB-23C28F16CBF7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428F5-4E5A-4D99-9B84-6112FEE83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7772400" cy="57150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Структурное подразделение Рахмангуловский детский сад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714488"/>
            <a:ext cx="6129358" cy="290038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«Анализ работы на 2012 – 2013 учебный год, проблемы, перспективы»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Статистические данные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Всего 9 работников из них 3 – воспитателя, 1 – музыкальный работник (по совместимости), 1 – административный работник, 2 воспитателя имеют среднее педагогическое образование, 2 педагога среднее специальное образование.</a:t>
            </a:r>
          </a:p>
          <a:p>
            <a:pPr>
              <a:buNone/>
            </a:pPr>
            <a:r>
              <a:rPr lang="ru-RU" sz="1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воспитатели имеют 2-ую квалификацию полную категорию. Музыкальный работник 1-ую квалификационную категорию . Администратор 1-ую квалификационную категорию.</a:t>
            </a:r>
          </a:p>
          <a:p>
            <a:pPr>
              <a:buNone/>
            </a:pPr>
            <a:r>
              <a:rPr lang="ru-RU" sz="1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Средний возраст педагогических работников от </a:t>
            </a:r>
            <a:r>
              <a:rPr lang="ru-RU" sz="1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36 до </a:t>
            </a:r>
            <a:r>
              <a:rPr lang="ru-RU" sz="1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52 лет. Педагогический стаж работы  от </a:t>
            </a:r>
            <a:r>
              <a:rPr lang="ru-RU" sz="1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26 </a:t>
            </a:r>
            <a:r>
              <a:rPr lang="ru-RU" sz="1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лет. </a:t>
            </a:r>
          </a:p>
          <a:p>
            <a:pPr>
              <a:buNone/>
            </a:pPr>
            <a:endParaRPr lang="ru-RU" sz="1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_06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928934"/>
            <a:ext cx="5429288" cy="3606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60 % педагогических работников прошли повышение квалификации 2012 -2013 учебном году. Общее количество часов – 188, по темам: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Актуальные проблемы дошкольного образования  соответствии с ФГТ;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Проектирование деятельности педагога дошкольного образования в соответствии с ФГТ;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Ребенок на пороге школы: развитие личностно-мотивационной, интеллектуальной  сферы ребенка – дошкольника.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педагог получает заочно высшее педагогическое образование в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УрГПУ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младший воспитатель заочно учится в Красноуфимском педагогическом колледже. 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Сведения о детях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детском саду действуют 2 разновозрастные группы по 10 человек. В 2013-2014 году планируем открыть дополнительно 2 места, тем самым ликвидировать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очередность в 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возрастной категории с 3 до 7 лет. </a:t>
            </a:r>
          </a:p>
          <a:p>
            <a:pPr>
              <a:buNone/>
            </a:pP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061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643182"/>
            <a:ext cx="5143504" cy="3857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P19-04-13_15.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1"/>
            <a:ext cx="4643470" cy="3286148"/>
          </a:xfrm>
        </p:spPr>
      </p:pic>
      <p:pic>
        <p:nvPicPr>
          <p:cNvPr id="5" name="Рисунок 4" descr="P19-04-13_15.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997" y="285728"/>
            <a:ext cx="3826845" cy="6143644"/>
          </a:xfrm>
          <a:prstGeom prst="rect">
            <a:avLst/>
          </a:prstGeom>
        </p:spPr>
      </p:pic>
      <p:pic>
        <p:nvPicPr>
          <p:cNvPr id="6" name="Рисунок 5" descr="SAM_91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643314"/>
            <a:ext cx="4572032" cy="2946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Выпуск 2012 – 2013 год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P30-05-13_16.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00174"/>
            <a:ext cx="3394472" cy="4525963"/>
          </a:xfrm>
        </p:spPr>
      </p:pic>
      <p:pic>
        <p:nvPicPr>
          <p:cNvPr id="9" name="Рисунок 8" descr="P30-05-13_16.22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1571612"/>
            <a:ext cx="5286380" cy="3964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4" name="Содержимое 3" descr="DSC061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3" y="214290"/>
            <a:ext cx="4071966" cy="3053975"/>
          </a:xfrm>
        </p:spPr>
      </p:pic>
      <p:pic>
        <p:nvPicPr>
          <p:cNvPr id="6" name="Рисунок 5" descr="DSC_05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429000"/>
            <a:ext cx="4071966" cy="2965189"/>
          </a:xfrm>
          <a:prstGeom prst="rect">
            <a:avLst/>
          </a:prstGeom>
        </p:spPr>
      </p:pic>
      <p:pic>
        <p:nvPicPr>
          <p:cNvPr id="8" name="Рисунок 7" descr="DSC_05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214290"/>
            <a:ext cx="4340625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05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3" y="214291"/>
            <a:ext cx="4357718" cy="2894306"/>
          </a:xfrm>
        </p:spPr>
      </p:pic>
      <p:pic>
        <p:nvPicPr>
          <p:cNvPr id="5" name="Рисунок 4" descr="DSC032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3143248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P19-06-13_07.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142984"/>
            <a:ext cx="4160317" cy="2571768"/>
          </a:xfrm>
        </p:spPr>
      </p:pic>
      <p:pic>
        <p:nvPicPr>
          <p:cNvPr id="11" name="Рисунок 10" descr="P19-06-13_11.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804048"/>
            <a:ext cx="4143404" cy="2893239"/>
          </a:xfrm>
          <a:prstGeom prst="rect">
            <a:avLst/>
          </a:prstGeom>
        </p:spPr>
      </p:pic>
      <p:pic>
        <p:nvPicPr>
          <p:cNvPr id="12" name="Рисунок 11" descr="P19-06-13_07.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1142984"/>
            <a:ext cx="4381499" cy="2500330"/>
          </a:xfrm>
          <a:prstGeom prst="rect">
            <a:avLst/>
          </a:prstGeom>
        </p:spPr>
      </p:pic>
      <p:pic>
        <p:nvPicPr>
          <p:cNvPr id="13" name="Рисунок 12" descr="P19-06-13_11.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857628"/>
            <a:ext cx="4071966" cy="2768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/object&gt;&lt;/database&gt;"/>
  <p:tag name="MMPROD_NEXTUNIQUEID" val="10010"/>
</p:tagLst>
</file>

<file path=ppt/theme/theme1.xml><?xml version="1.0" encoding="utf-8"?>
<a:theme xmlns:a="http://schemas.openxmlformats.org/drawingml/2006/main" name="4-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4-3</Template>
  <TotalTime>103</TotalTime>
  <Words>214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4-3</vt:lpstr>
      <vt:lpstr>Структурное подразделение Рахмангуловский детский сад</vt:lpstr>
      <vt:lpstr>Статистические данные</vt:lpstr>
      <vt:lpstr>Повышение квалификации</vt:lpstr>
      <vt:lpstr>Сведения о детях</vt:lpstr>
      <vt:lpstr>Слайд 5</vt:lpstr>
      <vt:lpstr>Выпуск 2012 – 2013 год</vt:lpstr>
      <vt:lpstr>Слайд 7</vt:lpstr>
      <vt:lpstr>Слайд 8</vt:lpstr>
      <vt:lpstr>Работа с родителями</vt:lpstr>
    </vt:vector>
  </TitlesOfParts>
  <Company>COMP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Структурное подразделение Рахмангуловский детский сад</dc:title>
  <dc:creator>User</dc:creator>
  <dc:description>http://aida.ucoz.ru</dc:description>
  <cp:lastModifiedBy>User</cp:lastModifiedBy>
  <cp:revision>12</cp:revision>
  <dcterms:created xsi:type="dcterms:W3CDTF">2013-06-19T08:29:13Z</dcterms:created>
  <dcterms:modified xsi:type="dcterms:W3CDTF">2013-06-19T17:05:23Z</dcterms:modified>
</cp:coreProperties>
</file>