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674B-80D6-4EBB-B2D8-1F63FF2DD715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1B5-A9CE-47F5-B7B7-ABC60E6D0E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674B-80D6-4EBB-B2D8-1F63FF2DD715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1B5-A9CE-47F5-B7B7-ABC60E6D0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674B-80D6-4EBB-B2D8-1F63FF2DD715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1B5-A9CE-47F5-B7B7-ABC60E6D0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674B-80D6-4EBB-B2D8-1F63FF2DD715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1B5-A9CE-47F5-B7B7-ABC60E6D0E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674B-80D6-4EBB-B2D8-1F63FF2DD715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1B5-A9CE-47F5-B7B7-ABC60E6D0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674B-80D6-4EBB-B2D8-1F63FF2DD715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1B5-A9CE-47F5-B7B7-ABC60E6D0E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674B-80D6-4EBB-B2D8-1F63FF2DD715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1B5-A9CE-47F5-B7B7-ABC60E6D0E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674B-80D6-4EBB-B2D8-1F63FF2DD715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1B5-A9CE-47F5-B7B7-ABC60E6D0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674B-80D6-4EBB-B2D8-1F63FF2DD715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1B5-A9CE-47F5-B7B7-ABC60E6D0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674B-80D6-4EBB-B2D8-1F63FF2DD715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1B5-A9CE-47F5-B7B7-ABC60E6D0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674B-80D6-4EBB-B2D8-1F63FF2DD715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1B5-A9CE-47F5-B7B7-ABC60E6D0E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6E674B-80D6-4EBB-B2D8-1F63FF2DD715}" type="datetimeFigureOut">
              <a:rPr lang="ru-RU" smtClean="0"/>
              <a:t>06.01.2010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4051B5-A9CE-47F5-B7B7-ABC60E6D0E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412776"/>
            <a:ext cx="6512511" cy="4102392"/>
          </a:xfrm>
        </p:spPr>
        <p:txBody>
          <a:bodyPr/>
          <a:lstStyle/>
          <a:p>
            <a:r>
              <a:rPr lang="ru-RU" sz="8000" dirty="0" smtClean="0"/>
              <a:t>Австралия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573438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52"/>
            <a:ext cx="9144000" cy="6912770"/>
          </a:xfrm>
        </p:spPr>
      </p:pic>
    </p:spTree>
    <p:extLst>
      <p:ext uri="{BB962C8B-B14F-4D97-AF65-F5344CB8AC3E}">
        <p14:creationId xmlns:p14="http://schemas.microsoft.com/office/powerpoint/2010/main" val="3906968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568952" cy="6394755"/>
          </a:xfrm>
        </p:spPr>
      </p:pic>
    </p:spTree>
    <p:extLst>
      <p:ext uri="{BB962C8B-B14F-4D97-AF65-F5344CB8AC3E}">
        <p14:creationId xmlns:p14="http://schemas.microsoft.com/office/powerpoint/2010/main" val="735937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6" y="0"/>
            <a:ext cx="9152466" cy="6813482"/>
          </a:xfrm>
        </p:spPr>
      </p:pic>
    </p:spTree>
    <p:extLst>
      <p:ext uri="{BB962C8B-B14F-4D97-AF65-F5344CB8AC3E}">
        <p14:creationId xmlns:p14="http://schemas.microsoft.com/office/powerpoint/2010/main" val="3007198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24174" cy="6858000"/>
          </a:xfrm>
        </p:spPr>
      </p:pic>
    </p:spTree>
    <p:extLst>
      <p:ext uri="{BB962C8B-B14F-4D97-AF65-F5344CB8AC3E}">
        <p14:creationId xmlns:p14="http://schemas.microsoft.com/office/powerpoint/2010/main" val="368166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124744"/>
            <a:ext cx="6512511" cy="4390424"/>
          </a:xfrm>
        </p:spPr>
        <p:txBody>
          <a:bodyPr/>
          <a:lstStyle/>
          <a:p>
            <a:r>
              <a:rPr lang="ru-RU" sz="9600" dirty="0" smtClean="0"/>
              <a:t>Древние животные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456061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89240"/>
            <a:ext cx="6512511" cy="1152128"/>
          </a:xfrm>
        </p:spPr>
        <p:txBody>
          <a:bodyPr/>
          <a:lstStyle/>
          <a:p>
            <a:r>
              <a:rPr lang="ru-RU" dirty="0" smtClean="0"/>
              <a:t>Ехидна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229200"/>
          </a:xfrm>
        </p:spPr>
      </p:pic>
    </p:spTree>
    <p:extLst>
      <p:ext uri="{BB962C8B-B14F-4D97-AF65-F5344CB8AC3E}">
        <p14:creationId xmlns:p14="http://schemas.microsoft.com/office/powerpoint/2010/main" val="1247345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6512511" cy="1224136"/>
          </a:xfrm>
        </p:spPr>
        <p:txBody>
          <a:bodyPr/>
          <a:lstStyle/>
          <a:p>
            <a:r>
              <a:rPr lang="ru-RU" dirty="0" smtClean="0"/>
              <a:t>Утконос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37"/>
            <a:ext cx="9144000" cy="5303447"/>
          </a:xfrm>
        </p:spPr>
      </p:pic>
    </p:spTree>
    <p:extLst>
      <p:ext uri="{BB962C8B-B14F-4D97-AF65-F5344CB8AC3E}">
        <p14:creationId xmlns:p14="http://schemas.microsoft.com/office/powerpoint/2010/main" val="999785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692696"/>
            <a:ext cx="6512511" cy="4822472"/>
          </a:xfrm>
        </p:spPr>
        <p:txBody>
          <a:bodyPr/>
          <a:lstStyle/>
          <a:p>
            <a:r>
              <a:rPr lang="ru-RU" sz="8800" dirty="0" smtClean="0"/>
              <a:t>Сумчатые животные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140625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805264"/>
            <a:ext cx="6512511" cy="1052736"/>
          </a:xfrm>
        </p:spPr>
        <p:txBody>
          <a:bodyPr/>
          <a:lstStyle/>
          <a:p>
            <a:r>
              <a:rPr lang="ru-RU" dirty="0" smtClean="0"/>
              <a:t>Кенгуру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44"/>
            <a:ext cx="9282407" cy="5833828"/>
          </a:xfrm>
        </p:spPr>
      </p:pic>
    </p:spTree>
    <p:extLst>
      <p:ext uri="{BB962C8B-B14F-4D97-AF65-F5344CB8AC3E}">
        <p14:creationId xmlns:p14="http://schemas.microsoft.com/office/powerpoint/2010/main" val="502088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805264"/>
            <a:ext cx="6512511" cy="936104"/>
          </a:xfrm>
        </p:spPr>
        <p:txBody>
          <a:bodyPr/>
          <a:lstStyle/>
          <a:p>
            <a:r>
              <a:rPr lang="ru-RU" dirty="0" smtClean="0"/>
              <a:t>Коала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19"/>
            <a:ext cx="9144000" cy="5540721"/>
          </a:xfrm>
        </p:spPr>
      </p:pic>
    </p:spTree>
    <p:extLst>
      <p:ext uri="{BB962C8B-B14F-4D97-AF65-F5344CB8AC3E}">
        <p14:creationId xmlns:p14="http://schemas.microsoft.com/office/powerpoint/2010/main" val="1714439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088814" cy="6858000"/>
          </a:xfrm>
        </p:spPr>
      </p:pic>
    </p:spTree>
    <p:extLst>
      <p:ext uri="{BB962C8B-B14F-4D97-AF65-F5344CB8AC3E}">
        <p14:creationId xmlns:p14="http://schemas.microsoft.com/office/powerpoint/2010/main" val="409276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877272"/>
            <a:ext cx="6512511" cy="980728"/>
          </a:xfrm>
        </p:spPr>
        <p:txBody>
          <a:bodyPr/>
          <a:lstStyle/>
          <a:p>
            <a:r>
              <a:rPr lang="ru-RU" dirty="0" smtClean="0"/>
              <a:t>Летяга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6"/>
            <a:ext cx="9144000" cy="5670630"/>
          </a:xfrm>
        </p:spPr>
      </p:pic>
    </p:spTree>
    <p:extLst>
      <p:ext uri="{BB962C8B-B14F-4D97-AF65-F5344CB8AC3E}">
        <p14:creationId xmlns:p14="http://schemas.microsoft.com/office/powerpoint/2010/main" val="2052216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733256"/>
            <a:ext cx="6512511" cy="11247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Детёныш кенгуру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661248"/>
          </a:xfrm>
        </p:spPr>
      </p:pic>
    </p:spTree>
    <p:extLst>
      <p:ext uri="{BB962C8B-B14F-4D97-AF65-F5344CB8AC3E}">
        <p14:creationId xmlns:p14="http://schemas.microsoft.com/office/powerpoint/2010/main" val="2524901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877272"/>
            <a:ext cx="6512511" cy="864096"/>
          </a:xfrm>
        </p:spPr>
        <p:txBody>
          <a:bodyPr/>
          <a:lstStyle/>
          <a:p>
            <a:r>
              <a:rPr lang="ru-RU" dirty="0" smtClean="0"/>
              <a:t>Лирохвост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77272"/>
          </a:xfrm>
        </p:spPr>
      </p:pic>
    </p:spTree>
    <p:extLst>
      <p:ext uri="{BB962C8B-B14F-4D97-AF65-F5344CB8AC3E}">
        <p14:creationId xmlns:p14="http://schemas.microsoft.com/office/powerpoint/2010/main" val="4166648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127" cy="6858000"/>
          </a:xfrm>
        </p:spPr>
      </p:pic>
    </p:spTree>
    <p:extLst>
      <p:ext uri="{BB962C8B-B14F-4D97-AF65-F5344CB8AC3E}">
        <p14:creationId xmlns:p14="http://schemas.microsoft.com/office/powerpoint/2010/main" val="550514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949280"/>
            <a:ext cx="6512511" cy="908720"/>
          </a:xfrm>
        </p:spPr>
        <p:txBody>
          <a:bodyPr/>
          <a:lstStyle/>
          <a:p>
            <a:r>
              <a:rPr lang="ru-RU" dirty="0" smtClean="0"/>
              <a:t>Райская птица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49280"/>
          </a:xfrm>
        </p:spPr>
      </p:pic>
    </p:spTree>
    <p:extLst>
      <p:ext uri="{BB962C8B-B14F-4D97-AF65-F5344CB8AC3E}">
        <p14:creationId xmlns:p14="http://schemas.microsoft.com/office/powerpoint/2010/main" val="1573377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052736"/>
            <a:ext cx="6512511" cy="4462432"/>
          </a:xfrm>
        </p:spPr>
        <p:txBody>
          <a:bodyPr/>
          <a:lstStyle/>
          <a:p>
            <a:r>
              <a:rPr lang="ru-RU" sz="9600" dirty="0" smtClean="0"/>
              <a:t>Самая крупная птица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500490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6512511" cy="1368152"/>
          </a:xfrm>
        </p:spPr>
        <p:txBody>
          <a:bodyPr/>
          <a:lstStyle/>
          <a:p>
            <a:r>
              <a:rPr lang="ru-RU" dirty="0" smtClean="0"/>
              <a:t>Австралийский страус эму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</p:spPr>
      </p:pic>
    </p:spTree>
    <p:extLst>
      <p:ext uri="{BB962C8B-B14F-4D97-AF65-F5344CB8AC3E}">
        <p14:creationId xmlns:p14="http://schemas.microsoft.com/office/powerpoint/2010/main" val="2136637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48" cy="6858000"/>
          </a:xfrm>
        </p:spPr>
      </p:pic>
    </p:spTree>
    <p:extLst>
      <p:ext uri="{BB962C8B-B14F-4D97-AF65-F5344CB8AC3E}">
        <p14:creationId xmlns:p14="http://schemas.microsoft.com/office/powerpoint/2010/main" val="4224035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319" cy="6858000"/>
          </a:xfrm>
        </p:spPr>
      </p:pic>
    </p:spTree>
    <p:extLst>
      <p:ext uri="{BB962C8B-B14F-4D97-AF65-F5344CB8AC3E}">
        <p14:creationId xmlns:p14="http://schemas.microsoft.com/office/powerpoint/2010/main" val="3913026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330" cy="6857999"/>
          </a:xfrm>
        </p:spPr>
      </p:pic>
    </p:spTree>
    <p:extLst>
      <p:ext uri="{BB962C8B-B14F-4D97-AF65-F5344CB8AC3E}">
        <p14:creationId xmlns:p14="http://schemas.microsoft.com/office/powerpoint/2010/main" val="3512503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869160"/>
            <a:ext cx="6512511" cy="1512168"/>
          </a:xfrm>
        </p:spPr>
        <p:txBody>
          <a:bodyPr/>
          <a:lstStyle/>
          <a:p>
            <a:r>
              <a:rPr lang="ru-RU" dirty="0" smtClean="0"/>
              <a:t>Большой Водораздельный хребет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941168"/>
          </a:xfrm>
        </p:spPr>
      </p:pic>
    </p:spTree>
    <p:extLst>
      <p:ext uri="{BB962C8B-B14F-4D97-AF65-F5344CB8AC3E}">
        <p14:creationId xmlns:p14="http://schemas.microsoft.com/office/powerpoint/2010/main" val="2769043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6512511" cy="1296144"/>
          </a:xfrm>
        </p:spPr>
        <p:txBody>
          <a:bodyPr/>
          <a:lstStyle/>
          <a:p>
            <a:r>
              <a:rPr lang="ru-RU" dirty="0" smtClean="0"/>
              <a:t>Гора Косцюшко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5085185"/>
          </a:xfrm>
        </p:spPr>
      </p:pic>
    </p:spTree>
    <p:extLst>
      <p:ext uri="{BB962C8B-B14F-4D97-AF65-F5344CB8AC3E}">
        <p14:creationId xmlns:p14="http://schemas.microsoft.com/office/powerpoint/2010/main" val="3139281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052736"/>
            <a:ext cx="6512511" cy="4462432"/>
          </a:xfrm>
        </p:spPr>
        <p:txBody>
          <a:bodyPr/>
          <a:lstStyle/>
          <a:p>
            <a:r>
              <a:rPr lang="ru-RU" sz="7200" dirty="0" smtClean="0"/>
              <a:t>Самая  крупная река Австралии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156964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157192"/>
            <a:ext cx="6512511" cy="1512168"/>
          </a:xfrm>
        </p:spPr>
        <p:txBody>
          <a:bodyPr/>
          <a:lstStyle/>
          <a:p>
            <a:r>
              <a:rPr lang="ru-RU" dirty="0" smtClean="0"/>
              <a:t>Река- Муррей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63527"/>
          </a:xfrm>
        </p:spPr>
      </p:pic>
    </p:spTree>
    <p:extLst>
      <p:ext uri="{BB962C8B-B14F-4D97-AF65-F5344CB8AC3E}">
        <p14:creationId xmlns:p14="http://schemas.microsoft.com/office/powerpoint/2010/main" val="3842618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908720"/>
            <a:ext cx="6512511" cy="4606448"/>
          </a:xfrm>
        </p:spPr>
        <p:txBody>
          <a:bodyPr/>
          <a:lstStyle/>
          <a:p>
            <a:r>
              <a:rPr lang="ru-RU" sz="7200" dirty="0" smtClean="0"/>
              <a:t>Самое крупное озеро </a:t>
            </a:r>
            <a:r>
              <a:rPr lang="ru-RU" sz="7200" dirty="0"/>
              <a:t>А</a:t>
            </a:r>
            <a:r>
              <a:rPr lang="ru-RU" sz="7200" dirty="0" smtClean="0"/>
              <a:t>встралии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391738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45224"/>
            <a:ext cx="6512511" cy="1152128"/>
          </a:xfrm>
        </p:spPr>
        <p:txBody>
          <a:bodyPr/>
          <a:lstStyle/>
          <a:p>
            <a:r>
              <a:rPr lang="ru-RU" dirty="0" smtClean="0"/>
              <a:t>Озеро-Эйр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69" y="0"/>
            <a:ext cx="9351689" cy="5373216"/>
          </a:xfrm>
        </p:spPr>
      </p:pic>
    </p:spTree>
    <p:extLst>
      <p:ext uri="{BB962C8B-B14F-4D97-AF65-F5344CB8AC3E}">
        <p14:creationId xmlns:p14="http://schemas.microsoft.com/office/powerpoint/2010/main" val="337043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45224"/>
            <a:ext cx="6512511" cy="1224136"/>
          </a:xfrm>
        </p:spPr>
        <p:txBody>
          <a:bodyPr/>
          <a:lstStyle/>
          <a:p>
            <a:r>
              <a:rPr lang="ru-RU" dirty="0"/>
              <a:t>Э</a:t>
            </a:r>
            <a:r>
              <a:rPr lang="ru-RU" dirty="0" smtClean="0"/>
              <a:t>вкалипт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445224"/>
          </a:xfrm>
        </p:spPr>
      </p:pic>
    </p:spTree>
    <p:extLst>
      <p:ext uri="{BB962C8B-B14F-4D97-AF65-F5344CB8AC3E}">
        <p14:creationId xmlns:p14="http://schemas.microsoft.com/office/powerpoint/2010/main" val="1038747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</TotalTime>
  <Words>38</Words>
  <Application>Microsoft Office PowerPoint</Application>
  <PresentationFormat>Экран (4:3)</PresentationFormat>
  <Paragraphs>20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Австралия</vt:lpstr>
      <vt:lpstr>Презентация PowerPoint</vt:lpstr>
      <vt:lpstr>Большой Водораздельный хребет</vt:lpstr>
      <vt:lpstr>Гора Косцюшко</vt:lpstr>
      <vt:lpstr>Самая  крупная река Австралии</vt:lpstr>
      <vt:lpstr>Река- Муррей</vt:lpstr>
      <vt:lpstr>Самое крупное озеро Австралии</vt:lpstr>
      <vt:lpstr>Озеро-Эйр</vt:lpstr>
      <vt:lpstr>Эвкалипт</vt:lpstr>
      <vt:lpstr>Презентация PowerPoint</vt:lpstr>
      <vt:lpstr>Презентация PowerPoint</vt:lpstr>
      <vt:lpstr>Презентация PowerPoint</vt:lpstr>
      <vt:lpstr>Презентация PowerPoint</vt:lpstr>
      <vt:lpstr>Древние животные</vt:lpstr>
      <vt:lpstr>Ехидна</vt:lpstr>
      <vt:lpstr>Утконос</vt:lpstr>
      <vt:lpstr>Сумчатые животные</vt:lpstr>
      <vt:lpstr>Кенгуру</vt:lpstr>
      <vt:lpstr>Коала</vt:lpstr>
      <vt:lpstr>Летяга</vt:lpstr>
      <vt:lpstr>Детёныш кенгуру</vt:lpstr>
      <vt:lpstr>Лирохвост</vt:lpstr>
      <vt:lpstr>Презентация PowerPoint</vt:lpstr>
      <vt:lpstr>Райская птица</vt:lpstr>
      <vt:lpstr>Самая крупная птица</vt:lpstr>
      <vt:lpstr>Австралийский страус эму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Австралия</dc:title>
  <dc:creator>ИРИНАААААААААААА</dc:creator>
  <cp:lastModifiedBy>ИРИНАААААААААААА</cp:lastModifiedBy>
  <cp:revision>4</cp:revision>
  <dcterms:created xsi:type="dcterms:W3CDTF">2010-01-05T21:43:24Z</dcterms:created>
  <dcterms:modified xsi:type="dcterms:W3CDTF">2010-01-05T22:20:42Z</dcterms:modified>
</cp:coreProperties>
</file>